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9" d="100"/>
          <a:sy n="39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FE21D-E889-1949-9D22-15D05DEB3B36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83F6E-DD66-7D45-9EF9-FE5DEF43AC5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1 Chapter 20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Summer, Christen, Sunni, </a:t>
            </a:r>
            <a:r>
              <a:rPr lang="en-US" dirty="0" err="1" smtClean="0"/>
              <a:t>Fahim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849" y="1186250"/>
            <a:ext cx="8414951" cy="493991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</a:t>
            </a:r>
            <a:r>
              <a:rPr lang="en-US" dirty="0" smtClean="0"/>
              <a:t>Conservatives vs. Liberals/Nationalists</a:t>
            </a:r>
            <a:endParaRPr lang="en-US" dirty="0" smtClean="0"/>
          </a:p>
          <a:p>
            <a:r>
              <a:rPr lang="en-US" dirty="0" smtClean="0"/>
              <a:t>What: system of thought &amp; beliefs </a:t>
            </a:r>
            <a:endParaRPr lang="en-US" dirty="0" smtClean="0"/>
          </a:p>
          <a:p>
            <a:r>
              <a:rPr lang="en-US" dirty="0" smtClean="0"/>
              <a:t>When</a:t>
            </a:r>
            <a:r>
              <a:rPr lang="en-US" dirty="0" smtClean="0"/>
              <a:t>: 1815</a:t>
            </a:r>
          </a:p>
          <a:p>
            <a:r>
              <a:rPr lang="en-US" dirty="0" smtClean="0"/>
              <a:t>Where: Europe </a:t>
            </a:r>
          </a:p>
          <a:p>
            <a:r>
              <a:rPr lang="en-US" dirty="0" smtClean="0"/>
              <a:t>Why: </a:t>
            </a:r>
            <a:r>
              <a:rPr lang="en-US" dirty="0" smtClean="0"/>
              <a:t> opposing ideologies </a:t>
            </a:r>
            <a:r>
              <a:rPr lang="en-US" dirty="0" smtClean="0"/>
              <a:t>plunged </a:t>
            </a:r>
            <a:r>
              <a:rPr lang="en-US" dirty="0"/>
              <a:t>Europe into more than 30 years of turmoil</a:t>
            </a:r>
          </a:p>
          <a:p>
            <a:r>
              <a:rPr lang="en-US" dirty="0" smtClean="0"/>
              <a:t>at </a:t>
            </a:r>
            <a:r>
              <a:rPr lang="en-US" dirty="0" smtClean="0"/>
              <a:t>the  </a:t>
            </a:r>
            <a:r>
              <a:rPr lang="en-US" dirty="0" smtClean="0"/>
              <a:t>Congress </a:t>
            </a:r>
            <a:r>
              <a:rPr lang="en-US" dirty="0" smtClean="0"/>
              <a:t>of </a:t>
            </a:r>
            <a:r>
              <a:rPr lang="en-US" dirty="0"/>
              <a:t>V</a:t>
            </a:r>
            <a:r>
              <a:rPr lang="en-US" dirty="0" smtClean="0"/>
              <a:t>ienna</a:t>
            </a:r>
            <a:r>
              <a:rPr lang="en-US" dirty="0" smtClean="0"/>
              <a:t>, the </a:t>
            </a:r>
            <a:r>
              <a:rPr lang="en-US" dirty="0" smtClean="0"/>
              <a:t>Conservative powers </a:t>
            </a:r>
            <a:r>
              <a:rPr lang="en-US" dirty="0" smtClean="0"/>
              <a:t>of Europe tried to </a:t>
            </a:r>
            <a:r>
              <a:rPr lang="en-US" dirty="0" smtClean="0"/>
              <a:t>get rid of revolutionaries &amp;Nationalists &amp; conserve Europe under monarchs; The Liberals &amp; Nationalists wanted change = opposed the Conservative ideals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Manhood Suffrage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474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adult men , liberals</a:t>
            </a:r>
          </a:p>
          <a:p>
            <a:r>
              <a:rPr lang="en-US" dirty="0" smtClean="0"/>
              <a:t>What: the principle that gave all adult men the right to </a:t>
            </a:r>
            <a:r>
              <a:rPr lang="en-US" dirty="0"/>
              <a:t>v</a:t>
            </a:r>
            <a:r>
              <a:rPr lang="en-US" dirty="0" smtClean="0"/>
              <a:t>ote</a:t>
            </a:r>
          </a:p>
          <a:p>
            <a:r>
              <a:rPr lang="en-US" dirty="0" smtClean="0"/>
              <a:t>When: 1800”s </a:t>
            </a:r>
          </a:p>
          <a:p>
            <a:r>
              <a:rPr lang="en-US" dirty="0" smtClean="0"/>
              <a:t>Where: Europe </a:t>
            </a:r>
          </a:p>
          <a:p>
            <a:r>
              <a:rPr lang="en-US" dirty="0" smtClean="0"/>
              <a:t>Why</a:t>
            </a:r>
            <a:r>
              <a:rPr lang="en-US" dirty="0" smtClean="0"/>
              <a:t>: used to be- only male property owners could vote, &amp; role of </a:t>
            </a:r>
            <a:r>
              <a:rPr lang="en-US" dirty="0" err="1" smtClean="0"/>
              <a:t>Govt</a:t>
            </a:r>
            <a:r>
              <a:rPr lang="en-US" dirty="0" smtClean="0"/>
              <a:t>- limited to protecting freedom of religion, speech &amp; thought</a:t>
            </a:r>
            <a:r>
              <a:rPr lang="en-US" dirty="0" smtClean="0"/>
              <a:t>- Later 1800s Liberals support this change= no more property owner but all adult men = poor people could vote = change in </a:t>
            </a:r>
            <a:r>
              <a:rPr lang="en-US" dirty="0" err="1" smtClean="0"/>
              <a:t>govts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</a:t>
            </a:r>
            <a:r>
              <a:rPr lang="en-US" dirty="0"/>
              <a:t>S</a:t>
            </a:r>
            <a:r>
              <a:rPr lang="en-US" dirty="0" smtClean="0"/>
              <a:t>erbs</a:t>
            </a:r>
          </a:p>
          <a:p>
            <a:r>
              <a:rPr lang="en-US" dirty="0" smtClean="0"/>
              <a:t>What: self-rule</a:t>
            </a:r>
          </a:p>
          <a:p>
            <a:r>
              <a:rPr lang="en-US" dirty="0" smtClean="0"/>
              <a:t>When:1830</a:t>
            </a:r>
          </a:p>
          <a:p>
            <a:r>
              <a:rPr lang="en-US" dirty="0" smtClean="0"/>
              <a:t>Where: Russia</a:t>
            </a:r>
          </a:p>
          <a:p>
            <a:r>
              <a:rPr lang="en-US" dirty="0" smtClean="0"/>
              <a:t>Why: </a:t>
            </a:r>
            <a:r>
              <a:rPr lang="en-US" dirty="0" smtClean="0"/>
              <a:t>Ottoman Em</a:t>
            </a:r>
            <a:r>
              <a:rPr lang="en-US" dirty="0" smtClean="0"/>
              <a:t>pire had controlled Serbia for 300 </a:t>
            </a:r>
            <a:r>
              <a:rPr lang="en-US" dirty="0" err="1" smtClean="0"/>
              <a:t>yrs</a:t>
            </a:r>
            <a:r>
              <a:rPr lang="en-US" dirty="0" smtClean="0"/>
              <a:t>- revolutions erupted </a:t>
            </a:r>
            <a:r>
              <a:rPr lang="en-US" dirty="0" err="1" smtClean="0"/>
              <a:t>b.c.</a:t>
            </a:r>
            <a:r>
              <a:rPr lang="en-US" dirty="0" smtClean="0"/>
              <a:t> Serbs wanted this self-rule; </a:t>
            </a:r>
            <a:r>
              <a:rPr lang="en-US" dirty="0" smtClean="0"/>
              <a:t>Russians </a:t>
            </a:r>
            <a:r>
              <a:rPr lang="en-US" dirty="0" smtClean="0"/>
              <a:t>helped the Serbs win autonomy from </a:t>
            </a:r>
            <a:r>
              <a:rPr lang="en-US" dirty="0" smtClean="0"/>
              <a:t>Ottoman rule= Ottoman’s </a:t>
            </a:r>
            <a:r>
              <a:rPr lang="en-US" dirty="0"/>
              <a:t>S</a:t>
            </a:r>
            <a:r>
              <a:rPr lang="en-US" dirty="0" smtClean="0"/>
              <a:t>ultan </a:t>
            </a:r>
            <a:r>
              <a:rPr lang="en-US" dirty="0" smtClean="0"/>
              <a:t>leader agreed to formal </a:t>
            </a:r>
            <a:r>
              <a:rPr lang="en-US" dirty="0" smtClean="0"/>
              <a:t>independence= Serbia was now independent, &amp; Self-ruling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213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Section 1 Chapter 20</vt:lpstr>
      <vt:lpstr>Ideology </vt:lpstr>
      <vt:lpstr>Universal Manhood Suffrage </vt:lpstr>
      <vt:lpstr>Autonomy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1 Chapter 20</dc:title>
  <dc:creator>Sean Warren Warren</dc:creator>
  <cp:lastModifiedBy>Windows User</cp:lastModifiedBy>
  <cp:revision>4</cp:revision>
  <dcterms:created xsi:type="dcterms:W3CDTF">2013-02-19T02:20:30Z</dcterms:created>
  <dcterms:modified xsi:type="dcterms:W3CDTF">2013-02-19T16:29:28Z</dcterms:modified>
</cp:coreProperties>
</file>